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980" r:id="rId1"/>
  </p:sldMasterIdLst>
  <p:notesMasterIdLst>
    <p:notesMasterId r:id="rId18"/>
  </p:notesMasterIdLst>
  <p:handoutMasterIdLst>
    <p:handoutMasterId r:id="rId19"/>
  </p:handoutMasterIdLst>
  <p:sldIdLst>
    <p:sldId id="277" r:id="rId2"/>
    <p:sldId id="279" r:id="rId3"/>
    <p:sldId id="284" r:id="rId4"/>
    <p:sldId id="285" r:id="rId5"/>
    <p:sldId id="293" r:id="rId6"/>
    <p:sldId id="286" r:id="rId7"/>
    <p:sldId id="287" r:id="rId8"/>
    <p:sldId id="288" r:id="rId9"/>
    <p:sldId id="306" r:id="rId10"/>
    <p:sldId id="289" r:id="rId11"/>
    <p:sldId id="290" r:id="rId12"/>
    <p:sldId id="291" r:id="rId13"/>
    <p:sldId id="292" r:id="rId14"/>
    <p:sldId id="294" r:id="rId15"/>
    <p:sldId id="295" r:id="rId16"/>
    <p:sldId id="280" r:id="rId17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C165"/>
    <a:srgbClr val="FFF6E5"/>
    <a:srgbClr val="FFDF9F"/>
    <a:srgbClr val="FFD581"/>
    <a:srgbClr val="FFE2A7"/>
    <a:srgbClr val="FFCC00"/>
    <a:srgbClr val="B2B2B2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68" autoAdjust="0"/>
    <p:restoredTop sz="91810" autoAdjust="0"/>
  </p:normalViewPr>
  <p:slideViewPr>
    <p:cSldViewPr>
      <p:cViewPr varScale="1">
        <p:scale>
          <a:sx n="73" d="100"/>
          <a:sy n="73" d="100"/>
        </p:scale>
        <p:origin x="-8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fld id="{693BA4CA-4F67-4AD5-B1B3-7237AE1771E2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48" charset="-128"/>
              </a:defRPr>
            </a:lvl1pPr>
          </a:lstStyle>
          <a:p>
            <a:pPr>
              <a:defRPr/>
            </a:pPr>
            <a:fld id="{3B51F817-7ECA-47AD-BE48-DE35808ADD8D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4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4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4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4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48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1A5758-9C6B-4F72-8EE7-7011C416AB38}" type="slidenum">
              <a:rPr lang="de-DE" altLang="hu-HU" smtClean="0">
                <a:ea typeface="ＭＳ Ｐゴシック" pitchFamily="34" charset="-128"/>
              </a:rPr>
              <a:pPr/>
              <a:t>1</a:t>
            </a:fld>
            <a:endParaRPr lang="de-DE" altLang="hu-HU" smtClean="0">
              <a:ea typeface="ＭＳ Ｐゴシック" pitchFamily="34" charset="-128"/>
            </a:endParaRPr>
          </a:p>
        </p:txBody>
      </p:sp>
      <p:sp>
        <p:nvSpPr>
          <p:cNvPr id="29699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700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altLang="hu-HU" smtClean="0">
              <a:ea typeface="ＭＳ Ｐゴシック" pitchFamily="34" charset="-128"/>
            </a:endParaRPr>
          </a:p>
        </p:txBody>
      </p:sp>
      <p:sp>
        <p:nvSpPr>
          <p:cNvPr id="29701" name="Foliennummernplatzhalter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ED1DB36-D8B4-435B-8FAA-C2FEB064C21D}" type="slidenum">
              <a:rPr lang="de-DE" altLang="hu-HU" sz="1200"/>
              <a:pPr algn="r"/>
              <a:t>1</a:t>
            </a:fld>
            <a:endParaRPr lang="de-DE" altLang="hu-HU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FFE7FD-BFEC-4593-8F6F-00720625FB67}" type="slidenum">
              <a:rPr lang="de-DE" altLang="hu-HU" smtClean="0">
                <a:ea typeface="ＭＳ Ｐゴシック" pitchFamily="34" charset="-128"/>
              </a:rPr>
              <a:pPr/>
              <a:t>10</a:t>
            </a:fld>
            <a:endParaRPr lang="de-DE" altLang="hu-HU" smtClean="0">
              <a:ea typeface="ＭＳ Ｐゴシック" pitchFamily="34" charset="-128"/>
            </a:endParaRPr>
          </a:p>
        </p:txBody>
      </p:sp>
      <p:sp>
        <p:nvSpPr>
          <p:cNvPr id="30723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0724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altLang="hu-HU" smtClean="0">
              <a:ea typeface="ＭＳ Ｐゴシック" pitchFamily="34" charset="-128"/>
            </a:endParaRPr>
          </a:p>
        </p:txBody>
      </p:sp>
      <p:sp>
        <p:nvSpPr>
          <p:cNvPr id="30725" name="Foliennummernplatzhalter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A8E8C08-7325-4318-B959-9AE3C110B7E8}" type="slidenum">
              <a:rPr lang="de-DE" altLang="hu-HU" sz="1200"/>
              <a:pPr algn="r"/>
              <a:t>10</a:t>
            </a:fld>
            <a:endParaRPr lang="de-DE" altLang="hu-H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A5842-36F5-4AA3-BF16-2672867DEEFC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8D93E-9DCF-4865-9A80-C3C9571D73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2FCE0-1308-4FA1-B085-C777278EB4FF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0B068-DFB2-4C9E-BDC2-EA486E33B0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783B0-471F-4675-86F8-D2B6A46AFFB1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F4387-E9A4-4AA8-9A5D-A2331F0918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A9769-11C6-40BD-969D-ED6E8E7479C6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4B90E-7D6E-41DE-9A77-B592706F9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02877-E590-4E00-8767-554E40C6314F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E9DD6-DA79-418B-AA10-540596B2DB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72A7D-E82C-42B0-9B81-AC3A3C6528C0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D2257-3B47-43D6-A12E-86A6D84D7B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D9066-676F-4F92-9348-E90D0AB26A2D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7414C-8A2C-4248-8D3F-47AE31166A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B2419-ADAA-4532-AD35-0D322E2D447E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BC45C-DC71-4F4D-8304-B675C6FA6B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7804E-F581-40E1-98B5-F31FCCE71CAC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63215-B434-4279-A99A-6DC32E85C1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0CF24-40B4-4A6D-92DF-9F040B9E2A64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2C66C-4B51-4E32-BD76-DC68A64FA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07ED1-12B5-4DD5-B551-CC00F3B1B724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85653-8CEE-4E6B-ADE0-C26C6A490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165"/>
            </a:gs>
            <a:gs pos="100000">
              <a:srgbClr val="B287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DB74A2B-2E16-448F-AD53-E3320FD0E08E}" type="datetimeFigureOut">
              <a:rPr lang="en-US"/>
              <a:pPr>
                <a:defRPr/>
              </a:pPr>
              <a:t>5/22/2017</a:t>
            </a:fld>
            <a:endParaRPr lang="en-U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E68F4FB-ECC6-4C59-999B-F93D6E024D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</p:sldLayoutIdLst>
  <p:transition advClick="0" advTm="8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Hungary\Erkel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el 1"/>
          <p:cNvSpPr>
            <a:spLocks noGrp="1"/>
          </p:cNvSpPr>
          <p:nvPr>
            <p:ph type="title" idx="4294967295"/>
          </p:nvPr>
        </p:nvSpPr>
        <p:spPr>
          <a:xfrm rot="10800000" flipV="1">
            <a:off x="467544" y="476672"/>
            <a:ext cx="8075613" cy="15128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hu-H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Bilder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über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die </a:t>
            </a: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Programs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Jahr 2016 von der </a:t>
            </a: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Ungarischen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6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Kolpingwerk</a:t>
            </a:r>
            <a: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36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hu-HU" sz="3200" b="1" dirty="0" smtClean="0"/>
              <a:t/>
            </a:r>
            <a:br>
              <a:rPr lang="hu-HU" sz="3200" b="1" dirty="0" smtClean="0"/>
            </a:br>
            <a:endParaRPr lang="de-DE" sz="3200" dirty="0" smtClean="0"/>
          </a:p>
        </p:txBody>
      </p:sp>
      <p:sp>
        <p:nvSpPr>
          <p:cNvPr id="3075" name="Datumsplatzhalter 3"/>
          <p:cNvSpPr txBox="1">
            <a:spLocks noGrp="1"/>
          </p:cNvSpPr>
          <p:nvPr/>
        </p:nvSpPr>
        <p:spPr bwMode="auto">
          <a:xfrm>
            <a:off x="6400800" y="6477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endParaRPr lang="hu-HU" altLang="hu-HU" sz="1200">
              <a:latin typeface="Frutiger 57Cn" pitchFamily="48" charset="0"/>
            </a:endParaRPr>
          </a:p>
        </p:txBody>
      </p:sp>
      <p:sp>
        <p:nvSpPr>
          <p:cNvPr id="3076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  <p:sp>
        <p:nvSpPr>
          <p:cNvPr id="3079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564904"/>
            <a:ext cx="4865688" cy="2806700"/>
          </a:xfrm>
          <a:prstGeom prst="rect">
            <a:avLst/>
          </a:prstGeom>
          <a:noFill/>
          <a:ln w="12700">
            <a:solidFill>
              <a:srgbClr val="969696"/>
            </a:solidFill>
            <a:miter lim="800000"/>
            <a:headEnd/>
            <a:tailEnd/>
          </a:ln>
          <a:effectLst/>
        </p:spPr>
      </p:pic>
      <p:pic>
        <p:nvPicPr>
          <p:cNvPr id="8" name="Erkel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755576" y="5517232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1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789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el 1"/>
          <p:cNvSpPr>
            <a:spLocks noGrp="1"/>
          </p:cNvSpPr>
          <p:nvPr>
            <p:ph type="title" idx="4294967295"/>
          </p:nvPr>
        </p:nvSpPr>
        <p:spPr>
          <a:xfrm>
            <a:off x="251520" y="332656"/>
            <a:ext cx="8642350" cy="1150938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Themen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Seminar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für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Sekretär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von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Kolpingsfamilie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Bornout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Konfliktbehandlung</a:t>
            </a:r>
            <a:r>
              <a:rPr lang="hu-HU" sz="2800" dirty="0">
                <a:solidFill>
                  <a:schemeClr val="bg2"/>
                </a:solidFill>
                <a:effectLst/>
              </a:rPr>
              <a:t/>
            </a:r>
            <a:br>
              <a:rPr lang="hu-HU" sz="2800" dirty="0">
                <a:solidFill>
                  <a:schemeClr val="bg2"/>
                </a:solidFill>
                <a:effectLst/>
              </a:rPr>
            </a:br>
            <a:endParaRPr lang="hu-HU" sz="2800" b="1" u="sng" dirty="0" smtClean="0">
              <a:solidFill>
                <a:schemeClr val="bg2"/>
              </a:solidFill>
            </a:endParaRPr>
          </a:p>
        </p:txBody>
      </p:sp>
      <p:sp>
        <p:nvSpPr>
          <p:cNvPr id="4099" name="Text Box 21"/>
          <p:cNvSpPr txBox="1">
            <a:spLocks noChangeArrowheads="1"/>
          </p:cNvSpPr>
          <p:nvPr/>
        </p:nvSpPr>
        <p:spPr bwMode="auto">
          <a:xfrm>
            <a:off x="325438" y="3141663"/>
            <a:ext cx="777557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3200"/>
          </a:p>
          <a:p>
            <a:pPr marL="358775" indent="-358775" defTabSz="442913"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</p:txBody>
      </p:sp>
      <p:sp>
        <p:nvSpPr>
          <p:cNvPr id="4101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2/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4102" name="Picture 7" descr="G:\2017 prezi\1-titkári\IMG_2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3105150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8" descr="G:\2017 prezi\1-titkári\IMG_2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56792"/>
            <a:ext cx="316230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9" descr="G:\2017 prezi\1-titkári\IMG_21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077072"/>
            <a:ext cx="3113088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684213" y="1773238"/>
            <a:ext cx="777557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</p:txBody>
      </p:sp>
      <p:sp>
        <p:nvSpPr>
          <p:cNvPr id="5123" name="Datumsplatzhalter 3"/>
          <p:cNvSpPr txBox="1">
            <a:spLocks noGrp="1"/>
          </p:cNvSpPr>
          <p:nvPr/>
        </p:nvSpPr>
        <p:spPr bwMode="auto">
          <a:xfrm>
            <a:off x="6400800" y="6477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endParaRPr lang="hu-HU" altLang="hu-HU" sz="1200">
              <a:latin typeface="Frutiger 57Cn" pitchFamily="48" charset="0"/>
            </a:endParaRPr>
          </a:p>
        </p:txBody>
      </p:sp>
      <p:sp>
        <p:nvSpPr>
          <p:cNvPr id="5125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3/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sp>
        <p:nvSpPr>
          <p:cNvPr id="5126" name="Téglalap 1"/>
          <p:cNvSpPr>
            <a:spLocks noChangeArrowheads="1"/>
          </p:cNvSpPr>
          <p:nvPr/>
        </p:nvSpPr>
        <p:spPr bwMode="auto">
          <a:xfrm>
            <a:off x="539552" y="188640"/>
            <a:ext cx="80152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Ungarische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Kolpingwerk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war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der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Ehrengast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Katolischen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Ball. Die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Eröffnungtanz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von der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Schüller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hu-HU" alt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alt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Kolpingschulen</a:t>
            </a:r>
            <a:endParaRPr lang="hu-HU" altLang="hu-H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9" descr="G:\2017 prezi\2-kat.bál\1-bá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73256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0" descr="G:\2017 prezi\2-kat.bál\7-bá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3786593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1" descr="G:\2017 prezi\2-kat.bál\4-bá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365104"/>
            <a:ext cx="37444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2" descr="G:\2017 prezi\2-kat.bál\5-bá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293096"/>
            <a:ext cx="3721100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Fußzeilenplatzhalter 4"/>
          <p:cNvSpPr txBox="1">
            <a:spLocks noGrp="1"/>
          </p:cNvSpPr>
          <p:nvPr/>
        </p:nvSpPr>
        <p:spPr bwMode="auto">
          <a:xfrm>
            <a:off x="251520" y="6641231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el 1"/>
          <p:cNvSpPr>
            <a:spLocks noGrp="1"/>
          </p:cNvSpPr>
          <p:nvPr>
            <p:ph type="title" idx="4294967295"/>
          </p:nvPr>
        </p:nvSpPr>
        <p:spPr>
          <a:xfrm>
            <a:off x="971550" y="404813"/>
            <a:ext cx="7343775" cy="762000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Kirchliche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Landestag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Pécs,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wurde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von der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Bischof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von Pécs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geleitet</a:t>
            </a:r>
            <a:r>
              <a:rPr lang="hu-HU" sz="2800" dirty="0">
                <a:solidFill>
                  <a:schemeClr val="bg2"/>
                </a:solidFill>
                <a:effectLst/>
              </a:rPr>
              <a:t/>
            </a:r>
            <a:br>
              <a:rPr lang="hu-HU" sz="2800" dirty="0">
                <a:solidFill>
                  <a:schemeClr val="bg2"/>
                </a:solidFill>
                <a:effectLst/>
              </a:rPr>
            </a:br>
            <a:endParaRPr lang="hu-HU" sz="2800" b="1" u="sng" dirty="0" smtClean="0">
              <a:solidFill>
                <a:schemeClr val="bg2"/>
              </a:solidFill>
            </a:endParaRPr>
          </a:p>
        </p:txBody>
      </p:sp>
      <p:sp>
        <p:nvSpPr>
          <p:cNvPr id="6148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4/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614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75" y="1484313"/>
            <a:ext cx="2952750" cy="445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404938"/>
            <a:ext cx="3514725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857625"/>
            <a:ext cx="3514725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5/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717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628650"/>
            <a:ext cx="3671888" cy="552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5213" y="3573463"/>
            <a:ext cx="3567112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4100" y="836613"/>
            <a:ext cx="3578225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el 1"/>
          <p:cNvSpPr>
            <a:spLocks/>
          </p:cNvSpPr>
          <p:nvPr/>
        </p:nvSpPr>
        <p:spPr bwMode="auto">
          <a:xfrm>
            <a:off x="395537" y="188913"/>
            <a:ext cx="8407152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Heilige</a:t>
            </a:r>
            <a:r>
              <a:rPr 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Martinswallfahrt</a:t>
            </a:r>
            <a:r>
              <a:rPr 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hu-H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Szombathely</a:t>
            </a:r>
          </a:p>
          <a:p>
            <a:pPr algn="ctr" eaLnBrk="1" hangingPunct="1">
              <a:defRPr/>
            </a:pPr>
            <a:r>
              <a:rPr lang="hu-HU" sz="20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20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hu-HU" sz="2000" u="sng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6/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8197" name="Picture 7" descr="G:\2017 prezi\4-zarándoklat-szombathely\0-szent már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1322388"/>
            <a:ext cx="2686050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G:\2017 prezi\4-zarándoklat-szombathely\2-zaránd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6638" y="1143813"/>
            <a:ext cx="3325762" cy="249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9" descr="G:\2017 prezi\4-zarándoklat-szombathely\3-zaránd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5525" y="3860800"/>
            <a:ext cx="3336925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7/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9220" name="Picture 7" descr="G:\2017 prezi\4-zarándoklat-szombathely\8-zaránd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811213"/>
            <a:ext cx="3297238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G:\2017 prezi\4-zarándoklat-szombathely\4-zaránd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700" y="3524250"/>
            <a:ext cx="3278188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G:\2017 prezi\4-zarándoklat-szombathely\9-zaránd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7100" y="776288"/>
            <a:ext cx="3270250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0" descr="G:\2017 prezi\4-zarándoklat-szombathely\5-zarándo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2975" y="3559175"/>
            <a:ext cx="32718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el 1"/>
          <p:cNvSpPr>
            <a:spLocks noGrp="1"/>
          </p:cNvSpPr>
          <p:nvPr>
            <p:ph type="title" idx="4294967295"/>
          </p:nvPr>
        </p:nvSpPr>
        <p:spPr>
          <a:xfrm>
            <a:off x="107950" y="476250"/>
            <a:ext cx="8785225" cy="1050925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Das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Kolping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Hotel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ist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Jahre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alt</a:t>
            </a:r>
            <a:r>
              <a:rPr lang="hu-HU" sz="2800" dirty="0">
                <a:solidFill>
                  <a:schemeClr val="bg2"/>
                </a:solidFill>
                <a:effectLst/>
              </a:rPr>
              <a:t/>
            </a:r>
            <a:br>
              <a:rPr lang="hu-HU" sz="2800" dirty="0">
                <a:solidFill>
                  <a:schemeClr val="bg2"/>
                </a:solidFill>
                <a:effectLst/>
              </a:rPr>
            </a:br>
            <a:endParaRPr lang="hu-HU" sz="2800" b="1" dirty="0" smtClean="0">
              <a:solidFill>
                <a:schemeClr val="bg2"/>
              </a:solidFill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84213" y="1773238"/>
            <a:ext cx="77755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36613" y="1925638"/>
            <a:ext cx="77755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989013" y="2078038"/>
            <a:ext cx="77755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>
              <a:solidFill>
                <a:schemeClr val="tx2"/>
              </a:solidFill>
            </a:endParaRPr>
          </a:p>
        </p:txBody>
      </p:sp>
      <p:sp>
        <p:nvSpPr>
          <p:cNvPr id="10247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8/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0248" name="Picture 11" descr="G:\2017 prezi\5- Kolping hotel\0-kolping ho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2313" y="1454150"/>
            <a:ext cx="3201987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12" descr="G:\2017 prezi\5- Kolping hotel\1-Kolping ho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8700" y="1454150"/>
            <a:ext cx="3903663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3" descr="G:\2017 prezi\5- Kolping hotel\2-kolping hot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9150" y="4092575"/>
            <a:ext cx="3865563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View HPIM1327.JPG in slide show"/>
          <p:cNvSpPr>
            <a:spLocks noChangeAspect="1" noChangeArrowheads="1"/>
          </p:cNvSpPr>
          <p:nvPr/>
        </p:nvSpPr>
        <p:spPr bwMode="auto">
          <a:xfrm>
            <a:off x="84138" y="-723900"/>
            <a:ext cx="20288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 sz="2400"/>
          </a:p>
        </p:txBody>
      </p:sp>
      <p:sp>
        <p:nvSpPr>
          <p:cNvPr id="11268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9/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1269" name="Picture 9" descr="G:\2017 prezi\5- Kolping hotel\3-kolping ho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736600"/>
            <a:ext cx="3789363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10" descr="G:\2017 prezi\5- Kolping hotel\4-kolping ho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696913"/>
            <a:ext cx="35083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1" descr="G:\2017 prezi\5- Kolping hotel\6-kolping hot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5263" y="3357563"/>
            <a:ext cx="4249737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10/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2292" name="Picture 7" descr="G:\2017 prezi\5- Kolping hotel\7-kolping ho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850" y="549275"/>
            <a:ext cx="4070350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8" descr="G:\2017 prezi\5- Kolping hotel\10 kolping hot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546100"/>
            <a:ext cx="3960813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9" descr="G:\2017 prezi\5- Kolping hotel\9-kolping hote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850" y="3357563"/>
            <a:ext cx="4070350" cy="267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0" descr="G:\2017 prezi\5- Kolping hotel\11- kolping hote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6013" y="3306763"/>
            <a:ext cx="4117975" cy="272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el 1"/>
          <p:cNvSpPr>
            <a:spLocks noGrp="1"/>
          </p:cNvSpPr>
          <p:nvPr>
            <p:ph type="title" idx="4294967295"/>
          </p:nvPr>
        </p:nvSpPr>
        <p:spPr>
          <a:xfrm>
            <a:off x="468313" y="333375"/>
            <a:ext cx="8675687" cy="1079500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Kolpingtag-Rome</a:t>
            </a:r>
            <a:r>
              <a:rPr lang="hu-H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1991</a:t>
            </a:r>
            <a:endParaRPr lang="hu-H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395288" y="1341438"/>
            <a:ext cx="8177212" cy="411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  <a:p>
            <a:pPr marL="358775" indent="-358775" defTabSz="442913">
              <a:lnSpc>
                <a:spcPct val="140000"/>
              </a:lnSpc>
              <a:spcBef>
                <a:spcPct val="50000"/>
              </a:spcBef>
              <a:buClr>
                <a:schemeClr val="tx2"/>
              </a:buClr>
              <a:buFontTx/>
              <a:buChar char="•"/>
              <a:tabLst>
                <a:tab pos="358775" algn="l"/>
              </a:tabLst>
            </a:pPr>
            <a:endParaRPr lang="hu-HU" altLang="hu-HU" sz="2400"/>
          </a:p>
        </p:txBody>
      </p:sp>
      <p:sp>
        <p:nvSpPr>
          <p:cNvPr id="13317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11/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3318" name="Picture 10" descr="G:\2017 prezi\6- Kolping nap\1-kolping n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646238"/>
            <a:ext cx="3019425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1" descr="G:\2017 prezi\6- Kolping nap\3-kolping na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4963" y="1368425"/>
            <a:ext cx="357505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2" descr="G:\2017 prezi\6- Kolping nap\2-kolping na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789040"/>
            <a:ext cx="357505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el 1"/>
          <p:cNvSpPr>
            <a:spLocks noGrp="1"/>
          </p:cNvSpPr>
          <p:nvPr>
            <p:ph type="title" idx="4294967295"/>
          </p:nvPr>
        </p:nvSpPr>
        <p:spPr>
          <a:xfrm>
            <a:off x="-180975" y="0"/>
            <a:ext cx="9324975" cy="1511300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Kolpingtag</a:t>
            </a:r>
            <a:r>
              <a:rPr lang="hu-H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Ungarn</a:t>
            </a:r>
            <a:r>
              <a:rPr lang="hu-H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2016</a:t>
            </a:r>
          </a:p>
        </p:txBody>
      </p:sp>
      <p:sp>
        <p:nvSpPr>
          <p:cNvPr id="14341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12/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4342" name="Picture 7" descr="G:\2017 prezi\6- Kolping nap\4-kolping n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861048"/>
            <a:ext cx="3962400" cy="26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8" descr="G:\2017 prezi\6- Kolping nap\6-kolp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412875"/>
            <a:ext cx="3883025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9" descr="G:\2017 prezi\6- Kolping nap\7-kolp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0124" y="1441450"/>
            <a:ext cx="3912919" cy="2203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el 1"/>
          <p:cNvSpPr>
            <a:spLocks noGrp="1"/>
          </p:cNvSpPr>
          <p:nvPr>
            <p:ph type="title" idx="4294967295"/>
          </p:nvPr>
        </p:nvSpPr>
        <p:spPr>
          <a:xfrm>
            <a:off x="251520" y="260350"/>
            <a:ext cx="8713093" cy="2016125"/>
          </a:xfrm>
        </p:spPr>
        <p:txBody>
          <a:bodyPr/>
          <a:lstStyle/>
          <a:p>
            <a:pPr>
              <a:defRPr/>
            </a:pP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Verfolgung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Sanktion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Martinum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Gedenksitzung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mit der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Stützung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von der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Proticus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Stiftung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an der 70.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Jubiläum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von der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Desintegration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ungarischen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katolischen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Jugendorganisations</a:t>
            </a: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dirty="0">
                <a:effectLst/>
              </a:rPr>
              <a:t/>
            </a:r>
            <a:br>
              <a:rPr lang="hu-HU" sz="2400" dirty="0">
                <a:effectLst/>
              </a:rPr>
            </a:br>
            <a:endParaRPr lang="hu-HU" sz="2400" b="1" dirty="0" smtClean="0">
              <a:solidFill>
                <a:schemeClr val="bg2"/>
              </a:solidFill>
            </a:endParaRPr>
          </a:p>
        </p:txBody>
      </p:sp>
      <p:sp>
        <p:nvSpPr>
          <p:cNvPr id="15364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13/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5365" name="Picture 6" descr="G:\2017 prezi\7- Emlékülés-Porticus\1-emlékülé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276475"/>
            <a:ext cx="2214563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G:\2017 prezi\7- Emlékülés-Porticus\7-emlékülé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457575"/>
            <a:ext cx="22383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8" descr="G:\2017 prezi\7- Emlékülés-Porticus\2-emlékülé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6050" y="2276475"/>
            <a:ext cx="22733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6" descr="View HPIM1340.JPG in slide show"/>
          <p:cNvSpPr>
            <a:spLocks noChangeAspect="1" noChangeArrowheads="1"/>
          </p:cNvSpPr>
          <p:nvPr/>
        </p:nvSpPr>
        <p:spPr bwMode="auto">
          <a:xfrm>
            <a:off x="84138" y="-723900"/>
            <a:ext cx="20288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 sz="2400"/>
          </a:p>
        </p:txBody>
      </p:sp>
      <p:sp>
        <p:nvSpPr>
          <p:cNvPr id="16387" name="AutoShape 9" descr="View HPIM1327.JPG in slide show"/>
          <p:cNvSpPr>
            <a:spLocks noChangeAspect="1" noChangeArrowheads="1"/>
          </p:cNvSpPr>
          <p:nvPr/>
        </p:nvSpPr>
        <p:spPr bwMode="auto">
          <a:xfrm>
            <a:off x="236538" y="-571500"/>
            <a:ext cx="20288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 sz="2400"/>
          </a:p>
        </p:txBody>
      </p:sp>
      <p:sp>
        <p:nvSpPr>
          <p:cNvPr id="16388" name="AutoShape 11" descr="View HPIM1327.JPG in slide show"/>
          <p:cNvSpPr>
            <a:spLocks noChangeAspect="1" noChangeArrowheads="1"/>
          </p:cNvSpPr>
          <p:nvPr/>
        </p:nvSpPr>
        <p:spPr bwMode="auto">
          <a:xfrm>
            <a:off x="388938" y="-879475"/>
            <a:ext cx="8755062" cy="773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 sz="2400"/>
          </a:p>
        </p:txBody>
      </p:sp>
      <p:sp>
        <p:nvSpPr>
          <p:cNvPr id="16390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14/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6391" name="Picture 10" descr="G:\2017 prezi\7- Emlékülés-Porticus\3-emlékülé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3"/>
            <a:ext cx="393632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11" descr="G:\2017 prezi\7- Emlékülés-Porticus\4-emlékülé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4664"/>
            <a:ext cx="1965325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2" descr="G:\2017 prezi\7- Emlékülés-Porticus\6-emlékülé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56992"/>
            <a:ext cx="3948112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3" descr="G:\2017 prezi\7- Emlékülés-Porticus\5-emlékülé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56992"/>
            <a:ext cx="2208419" cy="332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el 1"/>
          <p:cNvSpPr>
            <a:spLocks noGrp="1"/>
          </p:cNvSpPr>
          <p:nvPr>
            <p:ph type="title" idx="4294967295"/>
          </p:nvPr>
        </p:nvSpPr>
        <p:spPr>
          <a:xfrm>
            <a:off x="0" y="476250"/>
            <a:ext cx="9144000" cy="1050925"/>
          </a:xfrm>
        </p:spPr>
        <p:txBody>
          <a:bodyPr/>
          <a:lstStyle/>
          <a:p>
            <a:pPr eaLnBrk="1" hangingPunct="1">
              <a:defRPr/>
            </a:pPr>
            <a:r>
              <a:rPr lang="hu-HU" sz="28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Treffen von der </a:t>
            </a:r>
            <a:r>
              <a:rPr lang="hu-HU" sz="28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Präzes</a:t>
            </a:r>
            <a:r>
              <a:rPr lang="hu-HU" sz="28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Alsópáhok, </a:t>
            </a:r>
            <a:r>
              <a:rPr lang="hu-HU" sz="28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Kolping-Hotel</a:t>
            </a:r>
            <a:r>
              <a:rPr lang="hu-HU" sz="2800" dirty="0">
                <a:solidFill>
                  <a:schemeClr val="bg2"/>
                </a:solidFill>
                <a:effectLst/>
              </a:rPr>
              <a:t/>
            </a:r>
            <a:br>
              <a:rPr lang="hu-HU" sz="2800" dirty="0">
                <a:solidFill>
                  <a:schemeClr val="bg2"/>
                </a:solidFill>
                <a:effectLst/>
              </a:rPr>
            </a:br>
            <a:endParaRPr lang="hu-HU" sz="2800" u="sng" dirty="0" smtClean="0">
              <a:solidFill>
                <a:schemeClr val="bg2"/>
              </a:solidFill>
            </a:endParaRPr>
          </a:p>
        </p:txBody>
      </p:sp>
      <p:sp>
        <p:nvSpPr>
          <p:cNvPr id="17412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altLang="hu-HU" sz="1000" dirty="0" smtClean="0">
                <a:solidFill>
                  <a:srgbClr val="C0C0C0"/>
                </a:solidFill>
              </a:rPr>
              <a:t>15/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pic>
        <p:nvPicPr>
          <p:cNvPr id="17413" name="Picture 6" descr="G:\2017 prezi\8- Prézes találkozó\1-préz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384016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7" descr="G:\2017 prezi\8- Prézes találkozó\2-préz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484784"/>
            <a:ext cx="288131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8" descr="G:\2017 prezi\8- Prézes találkozó\5-préz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933056"/>
            <a:ext cx="391795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15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2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el 1"/>
          <p:cNvSpPr>
            <a:spLocks noGrp="1"/>
          </p:cNvSpPr>
          <p:nvPr>
            <p:ph type="title" idx="4294967295"/>
          </p:nvPr>
        </p:nvSpPr>
        <p:spPr>
          <a:xfrm>
            <a:off x="250825" y="620713"/>
            <a:ext cx="8893175" cy="10080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hu-HU" sz="32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Danke</a:t>
            </a:r>
            <a:r>
              <a:rPr lang="hu-HU" sz="32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2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sehr</a:t>
            </a:r>
            <a:r>
              <a:rPr lang="hu-HU" sz="32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2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für</a:t>
            </a:r>
            <a:r>
              <a:rPr lang="hu-HU" sz="32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2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Ihre</a:t>
            </a:r>
            <a:r>
              <a:rPr lang="hu-HU" sz="32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200" b="1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Aufmerksamkeit</a:t>
            </a:r>
            <a:r>
              <a:rPr lang="hu-HU" sz="32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r>
              <a:rPr lang="hu-HU" sz="3200" dirty="0">
                <a:solidFill>
                  <a:schemeClr val="bg2"/>
                </a:solidFill>
                <a:effectLst/>
              </a:rPr>
              <a:t/>
            </a:r>
            <a:br>
              <a:rPr lang="hu-HU" sz="3200" dirty="0">
                <a:solidFill>
                  <a:schemeClr val="bg2"/>
                </a:solidFill>
                <a:effectLst/>
              </a:rPr>
            </a:br>
            <a:endParaRPr lang="hu-HU" sz="3600" b="1" dirty="0" smtClean="0">
              <a:solidFill>
                <a:schemeClr val="bg2"/>
              </a:solidFill>
            </a:endParaRPr>
          </a:p>
        </p:txBody>
      </p:sp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684213" y="1954213"/>
            <a:ext cx="7775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 altLang="hu-HU" sz="2400"/>
          </a:p>
        </p:txBody>
      </p:sp>
      <p:pic>
        <p:nvPicPr>
          <p:cNvPr id="54279" name="Picture 7" descr="seite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132856"/>
            <a:ext cx="2951162" cy="3205162"/>
          </a:xfrm>
          <a:prstGeom prst="rect">
            <a:avLst/>
          </a:prstGeom>
          <a:noFill/>
          <a:ln w="12700">
            <a:solidFill>
              <a:srgbClr val="969696"/>
            </a:solidFill>
            <a:miter lim="800000"/>
            <a:headEnd/>
            <a:tailEnd/>
          </a:ln>
        </p:spPr>
      </p:pic>
      <p:sp>
        <p:nvSpPr>
          <p:cNvPr id="27654" name="Fußzeilenplatzhalter 4"/>
          <p:cNvSpPr txBox="1">
            <a:spLocks noGrp="1"/>
          </p:cNvSpPr>
          <p:nvPr/>
        </p:nvSpPr>
        <p:spPr bwMode="auto">
          <a:xfrm>
            <a:off x="6372225" y="6453188"/>
            <a:ext cx="25923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6/</a:t>
            </a:r>
            <a:r>
              <a:rPr lang="hu-HU" altLang="hu-HU" sz="1000" dirty="0" smtClean="0">
                <a:solidFill>
                  <a:srgbClr val="C0C0C0"/>
                </a:solidFill>
              </a:rPr>
              <a:t>1</a:t>
            </a:r>
            <a:r>
              <a:rPr lang="en-US" altLang="hu-HU" sz="1000" dirty="0" smtClean="0">
                <a:solidFill>
                  <a:srgbClr val="C0C0C0"/>
                </a:solidFill>
              </a:rPr>
              <a:t>6</a:t>
            </a:r>
            <a:endParaRPr lang="de-DE" altLang="hu-HU" sz="1000" dirty="0">
              <a:latin typeface="Frutiger 57Cn" pitchFamily="48" charset="0"/>
            </a:endParaRPr>
          </a:p>
        </p:txBody>
      </p:sp>
      <p:sp>
        <p:nvSpPr>
          <p:cNvPr id="7" name="Fußzeilenplatzhalter 4"/>
          <p:cNvSpPr txBox="1">
            <a:spLocks noGrp="1"/>
          </p:cNvSpPr>
          <p:nvPr/>
        </p:nvSpPr>
        <p:spPr bwMode="auto">
          <a:xfrm>
            <a:off x="250824" y="6525344"/>
            <a:ext cx="3169047" cy="21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hu-HU" altLang="hu-HU" sz="1100" dirty="0" err="1">
                <a:solidFill>
                  <a:srgbClr val="C0C0C0"/>
                </a:solidFill>
              </a:rPr>
              <a:t>Hungarian</a:t>
            </a:r>
            <a:r>
              <a:rPr lang="hu-HU" altLang="hu-HU" sz="1100" dirty="0">
                <a:solidFill>
                  <a:srgbClr val="C0C0C0"/>
                </a:solidFill>
              </a:rPr>
              <a:t> Kolping Society</a:t>
            </a:r>
            <a:r>
              <a:rPr lang="en-US" altLang="hu-HU" sz="1100" dirty="0">
                <a:solidFill>
                  <a:srgbClr val="C0C0C0"/>
                </a:solidFill>
              </a:rPr>
              <a:t> </a:t>
            </a:r>
            <a:r>
              <a:rPr lang="hu-HU" altLang="hu-HU" sz="1100" dirty="0">
                <a:solidFill>
                  <a:srgbClr val="C0C0C0"/>
                </a:solidFill>
              </a:rPr>
              <a:t>– Judit Hudson</a:t>
            </a:r>
            <a:r>
              <a:rPr lang="en-US" altLang="hu-HU" sz="1100" dirty="0"/>
              <a:t> </a:t>
            </a:r>
            <a:endParaRPr lang="de-DE" altLang="hu-HU" sz="1100" dirty="0">
              <a:latin typeface="Frutiger 57Cn" pitchFamily="48" charset="0"/>
            </a:endParaRPr>
          </a:p>
        </p:txBody>
      </p:sp>
    </p:spTree>
  </p:cSld>
  <p:clrMapOvr>
    <a:masterClrMapping/>
  </p:clrMapOvr>
  <p:transition spd="slow" advClick="0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heme/theme1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1835</TotalTime>
  <Words>220</Words>
  <Application>Microsoft Office PowerPoint</Application>
  <PresentationFormat>Diavetítés a képernyőre (4:3 oldalarány)</PresentationFormat>
  <Paragraphs>61</Paragraphs>
  <Slides>16</Slides>
  <Notes>2</Notes>
  <HiddenSlides>0</HiddenSlides>
  <MMClips>1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Clouds</vt:lpstr>
      <vt:lpstr> Bilder über die Programs im Jahr 2016 von der Ungarischen Kolpingwerk  </vt:lpstr>
      <vt:lpstr>Themen im Seminar für Sekretär von Kolpingsfamilie: Bornout, Konfliktbehandlung </vt:lpstr>
      <vt:lpstr>3. dia</vt:lpstr>
      <vt:lpstr>Kirchliche Landestag in Pécs, wurde von der Bischof von Pécs geleitet </vt:lpstr>
      <vt:lpstr>5. dia</vt:lpstr>
      <vt:lpstr>6. dia</vt:lpstr>
      <vt:lpstr>7. dia</vt:lpstr>
      <vt:lpstr>Das Kolping Hotel ist 20 Jahre alt </vt:lpstr>
      <vt:lpstr>9. dia</vt:lpstr>
      <vt:lpstr>10. dia</vt:lpstr>
      <vt:lpstr>Kolpingtag-Rome 1991</vt:lpstr>
      <vt:lpstr>Kolpingtag Ungarn 2016</vt:lpstr>
      <vt:lpstr>Verfolgung, Sanktion, Martinum Gedenksitzung mit der Stützung von der Proticus Stiftung, an der 70. Jubiläum von der Desintegration der ungarischen katolischen Jugendorganisations  </vt:lpstr>
      <vt:lpstr>14. dia</vt:lpstr>
      <vt:lpstr>Treffen von der Präzes, Alsópáhok, Kolping-Hotel </vt:lpstr>
      <vt:lpstr>Danke sehr für Ihre Aufmerksamkeit! </vt:lpstr>
    </vt:vector>
  </TitlesOfParts>
  <Company>SEK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Gellert Szabo</dc:creator>
  <cp:lastModifiedBy>K sziszi</cp:lastModifiedBy>
  <cp:revision>233</cp:revision>
  <dcterms:created xsi:type="dcterms:W3CDTF">2007-04-18T09:49:01Z</dcterms:created>
  <dcterms:modified xsi:type="dcterms:W3CDTF">2017-05-22T22:02:48Z</dcterms:modified>
</cp:coreProperties>
</file>